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ACB5-7D4B-4FF0-90E2-2666882411F5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8BC-A2DE-42B2-B99E-6C46DAF6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ACB5-7D4B-4FF0-90E2-2666882411F5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48BC-A2DE-42B2-B99E-6C46DAF6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991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1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3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9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2017-05-30T08:16:16Z</dcterms:created>
  <dcterms:modified xsi:type="dcterms:W3CDTF">2017-05-30T08:16:16Z</dcterms:modified>
</cp:coreProperties>
</file>