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72137C-416A-40E9-93DA-60BBF53A5CA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76B674-2D9D-48CC-BDB0-B146C19C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84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2137C-416A-40E9-93DA-60BBF53A5CAE}" type="datetimeFigureOut">
              <a:rPr lang="en-US" smtClean="0"/>
              <a:t>8/29/2016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76B674-2D9D-48CC-BDB0-B146C19C2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810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027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947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718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4403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412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260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3196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209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44105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092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38217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4477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3984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0625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0580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 invX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Nabeel Ahmad</dc:creator>
  <cp:lastModifiedBy>Nabeel Ahmad</cp:lastModifiedBy>
  <cp:revision>1</cp:revision>
  <dcterms:created xsi:type="dcterms:W3CDTF">2016-08-29T10:42:58Z</dcterms:created>
  <dcterms:modified xsi:type="dcterms:W3CDTF">2016-08-29T10:42:58Z</dcterms:modified>
</cp:coreProperties>
</file>